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68" r:id="rId5"/>
    <p:sldId id="269" r:id="rId6"/>
    <p:sldId id="270" r:id="rId7"/>
    <p:sldId id="263" r:id="rId8"/>
    <p:sldId id="267" r:id="rId9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4ED9-93DE-4643-91AF-E4CE2EA56266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53FCF-5EE3-41A5-A28C-FA558AB5236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5158-F540-4BA5-831A-8D6F37DED4F4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A366-AE39-4BF4-83AC-909A0E85EF5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8CD3-4C70-46BC-A4EF-0ED12E10259B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48071-6A5B-4AE9-8777-453CC8B3EBE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9829-94C7-42C3-846A-FFC04787B113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9A05E-D502-473D-BD30-E94DF9F84C1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82D2-2498-45EA-AF79-2B222CF03EF1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F9B53-897A-4424-973F-8502234E278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AB142-31DA-488B-87A3-DF46C0CB3547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B022C-BEBF-49CB-868E-FE68C2694C7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70EC-B744-41D1-ADCB-2AAB5C16BD5C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6B44-5CC7-48D7-B891-3CCD8CEF367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658F-C2DC-476B-A7F3-432307F8CFF8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F1652-BF18-4343-8933-C367A74DC5D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A8413-E243-489A-BA83-6D3BB413BA2F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ED12F-9308-4BCB-A785-D4943F5E2EF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9B591-9F3D-474B-80EF-0C9D3E992713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F1B18-64AB-4FD3-A17A-A8D79C8FA64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44AB6-14AB-48EC-A10A-419144ECAC04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ED0CE-05CE-4A19-AA51-F693136BCB4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C7390F-7813-4681-8736-2A6C96866D05}" type="datetimeFigureOut">
              <a:rPr lang="he-IL"/>
              <a:pPr>
                <a:defRPr/>
              </a:pPr>
              <a:t>י"א/תשרי/תשע"ח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8D50E7-40BC-48E4-8D41-FC50B3F4BB7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	</a:t>
            </a:r>
            <a:r>
              <a:rPr lang="en-US" dirty="0"/>
              <a:t>&lt;Entity 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b="1" dirty="0" smtClean="0"/>
              <a:t>Profile</a:t>
            </a:r>
            <a:endParaRPr lang="he-IL" b="1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765425"/>
          </a:xfrm>
        </p:spPr>
        <p:txBody>
          <a:bodyPr rtlCol="1">
            <a:noAutofit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Core business: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Basic Data 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Date Founded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Current Phase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Principals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Number of employees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2016 earnings</a:t>
            </a:r>
          </a:p>
          <a:p>
            <a:pPr marL="0" indent="0" algn="l" rtl="0" fontAlgn="auto">
              <a:spcAft>
                <a:spcPts val="0"/>
              </a:spcAft>
              <a:buNone/>
              <a:defRPr/>
            </a:pPr>
            <a:endParaRPr lang="en-US" sz="2000" b="1" dirty="0" smtClean="0"/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marL="0" indent="0" algn="l" rtl="0" fontAlgn="auto">
              <a:spcAft>
                <a:spcPts val="0"/>
              </a:spcAft>
              <a:buNone/>
              <a:defRPr/>
            </a:pPr>
            <a:endParaRPr lang="en-US" sz="1600" dirty="0" smtClean="0"/>
          </a:p>
        </p:txBody>
      </p:sp>
      <p:pic>
        <p:nvPicPr>
          <p:cNvPr id="6" name="Picture 2" descr="P:\korea\koril forms\logo\logo mar'14\logo use may'14\KORIL-RDF-Symbol_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239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94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&lt;Entity 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/>
              <a:t> </a:t>
            </a:r>
            <a:r>
              <a:rPr lang="en-US" sz="3600" b="1" dirty="0"/>
              <a:t>Primary Activities </a:t>
            </a:r>
            <a:r>
              <a:rPr lang="en-US" b="1" dirty="0"/>
              <a:t/>
            </a:r>
            <a:br>
              <a:rPr lang="en-US" b="1" dirty="0"/>
            </a:br>
            <a:endParaRPr lang="he-IL" dirty="0" smtClean="0"/>
          </a:p>
        </p:txBody>
      </p:sp>
      <p:pic>
        <p:nvPicPr>
          <p:cNvPr id="6" name="Picture 2" descr="P:\korea\koril forms\logo\logo mar'14\logo use may'14\KORIL-RDF-Symbol_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239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468313" y="1988840"/>
            <a:ext cx="8229600" cy="3341985"/>
          </a:xfrm>
        </p:spPr>
        <p:txBody>
          <a:bodyPr rtlCol="1">
            <a:noAutofit/>
          </a:bodyPr>
          <a:lstStyle/>
          <a:p>
            <a:pPr marL="0" indent="0" algn="l" rtl="0" fontAlgn="auto">
              <a:spcAft>
                <a:spcPts val="0"/>
              </a:spcAft>
              <a:buNone/>
              <a:defRPr/>
            </a:pPr>
            <a:r>
              <a:rPr lang="en-US" sz="2000" b="1" dirty="0"/>
              <a:t>P</a:t>
            </a:r>
            <a:r>
              <a:rPr lang="en-US" sz="2000" b="1" dirty="0" smtClean="0"/>
              <a:t>lease </a:t>
            </a:r>
            <a:r>
              <a:rPr lang="en-US" sz="2000" b="1" dirty="0"/>
              <a:t>provide </a:t>
            </a:r>
            <a:r>
              <a:rPr lang="en-US" sz="2000" b="1" dirty="0" smtClean="0"/>
              <a:t>details : </a:t>
            </a:r>
          </a:p>
          <a:p>
            <a:pPr marL="0" indent="0" algn="l" rtl="0" fontAlgn="auto">
              <a:spcAft>
                <a:spcPts val="0"/>
              </a:spcAft>
              <a:buNone/>
              <a:defRPr/>
            </a:pPr>
            <a:endParaRPr lang="en-US" sz="2000" dirty="0"/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marL="0" indent="0" algn="l" rtl="0" fontAlgn="auto">
              <a:spcAft>
                <a:spcPts val="0"/>
              </a:spcAft>
              <a:buNone/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2993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&lt;Entity name&gt;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sz="3600" b="1" dirty="0" smtClean="0"/>
              <a:t>Vision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dirty="0" smtClean="0"/>
              <a:t> :</a:t>
            </a:r>
            <a:r>
              <a:rPr lang="en-US" b="1" dirty="0"/>
              <a:t/>
            </a:r>
            <a:br>
              <a:rPr lang="en-US" b="1" dirty="0"/>
            </a:br>
            <a:endParaRPr lang="he-IL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816424"/>
          </a:xfrm>
        </p:spPr>
        <p:txBody>
          <a:bodyPr rtlCol="1">
            <a:noAutofit/>
          </a:bodyPr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sz="2000" b="1" dirty="0" smtClean="0"/>
              <a:t>Potential </a:t>
            </a:r>
            <a:r>
              <a:rPr lang="en-US" sz="2000" b="1" dirty="0"/>
              <a:t>contribution to an Autonomous Robotics </a:t>
            </a:r>
            <a:r>
              <a:rPr lang="en-US" sz="2000" b="1" dirty="0" smtClean="0"/>
              <a:t>consortium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/>
          </a:p>
          <a:p>
            <a:pPr algn="l" rtl="0" fontAlgn="auto">
              <a:spcAft>
                <a:spcPts val="0"/>
              </a:spcAft>
              <a:defRPr/>
            </a:pPr>
            <a:endParaRPr lang="en-US" sz="2000" b="1" dirty="0" smtClean="0"/>
          </a:p>
          <a:p>
            <a:pPr algn="l" rtl="0" fontAlgn="auto">
              <a:spcAft>
                <a:spcPts val="0"/>
              </a:spcAft>
              <a:defRPr/>
            </a:pPr>
            <a:r>
              <a:rPr lang="en-US" sz="2000" b="1" dirty="0" smtClean="0"/>
              <a:t>Complementary capabilities desired in collaboration</a:t>
            </a:r>
          </a:p>
          <a:p>
            <a:pPr algn="l" rtl="0" fontAlgn="auto">
              <a:spcAft>
                <a:spcPts val="0"/>
              </a:spcAft>
              <a:defRPr/>
            </a:pPr>
            <a:endParaRPr lang="en-US" sz="2000" b="1" dirty="0" smtClean="0"/>
          </a:p>
          <a:p>
            <a:pPr algn="l" rtl="0" fontAlgn="auto">
              <a:spcAft>
                <a:spcPts val="0"/>
              </a:spcAft>
              <a:defRPr/>
            </a:pPr>
            <a:endParaRPr lang="en-US" sz="2000" b="1" dirty="0" smtClean="0"/>
          </a:p>
          <a:p>
            <a:pPr algn="l" rtl="0" fontAlgn="auto">
              <a:spcAft>
                <a:spcPts val="0"/>
              </a:spcAft>
              <a:defRPr/>
            </a:pPr>
            <a:r>
              <a:rPr lang="en-US" sz="2000" b="1" dirty="0" smtClean="0"/>
              <a:t>Specific interest </a:t>
            </a:r>
            <a:r>
              <a:rPr lang="en-US" sz="2000" b="1" dirty="0"/>
              <a:t>in cooperation with Korea</a:t>
            </a:r>
          </a:p>
        </p:txBody>
      </p:sp>
      <p:pic>
        <p:nvPicPr>
          <p:cNvPr id="6" name="Picture 2" descr="P:\korea\koril forms\logo\logo mar'14\logo use may'14\KORIL-RDF-Symbol_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239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5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&lt;Entity 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Project proposal</a:t>
            </a:r>
            <a:r>
              <a:rPr lang="en-US" b="1" dirty="0"/>
              <a:t/>
            </a:r>
            <a:br>
              <a:rPr lang="en-US" b="1" dirty="0"/>
            </a:br>
            <a:endParaRPr lang="he-IL" dirty="0" smtClean="0"/>
          </a:p>
        </p:txBody>
      </p:sp>
      <p:pic>
        <p:nvPicPr>
          <p:cNvPr id="6" name="Picture 2" descr="P:\korea\koril forms\logo\logo mar'14\logo use may'14\KORIL-RDF-Symbol_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239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מציין מיקום תוכן 2"/>
          <p:cNvSpPr txBox="1">
            <a:spLocks/>
          </p:cNvSpPr>
          <p:nvPr/>
        </p:nvSpPr>
        <p:spPr bwMode="auto">
          <a:xfrm>
            <a:off x="467544" y="2564904"/>
            <a:ext cx="82296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Project topic &amp; deliverables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marL="0" indent="0" algn="l" rtl="0" fontAlgn="auto">
              <a:spcAft>
                <a:spcPts val="0"/>
              </a:spcAft>
              <a:buNone/>
              <a:defRPr/>
            </a:pPr>
            <a:endParaRPr lang="en-US" sz="2000" b="1" dirty="0" smtClean="0"/>
          </a:p>
          <a:p>
            <a:pPr marL="0" indent="0" algn="l" rtl="0" fontAlgn="auto">
              <a:spcAft>
                <a:spcPts val="0"/>
              </a:spcAft>
              <a:buNone/>
              <a:defRPr/>
            </a:pPr>
            <a:endParaRPr lang="en-US" sz="2000" b="1" dirty="0"/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/>
              <a:t>A</a:t>
            </a:r>
            <a:r>
              <a:rPr lang="en-US" sz="2000" b="1" dirty="0" smtClean="0"/>
              <a:t>nticipated budget &amp; duration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marL="0" indent="0" algn="l" rtl="0" fontAlgn="auto"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0908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&lt;Entity 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/>
              <a:t>Project </a:t>
            </a:r>
            <a:r>
              <a:rPr lang="en-US" b="1" dirty="0" smtClean="0"/>
              <a:t>proposal</a:t>
            </a:r>
            <a:r>
              <a:rPr lang="en-US" b="1" dirty="0"/>
              <a:t/>
            </a:r>
            <a:br>
              <a:rPr lang="en-US" b="1" dirty="0"/>
            </a:br>
            <a:endParaRPr lang="he-IL" dirty="0" smtClean="0"/>
          </a:p>
        </p:txBody>
      </p:sp>
      <p:pic>
        <p:nvPicPr>
          <p:cNvPr id="6" name="Picture 2" descr="P:\korea\koril forms\logo\logo mar'14\logo use may'14\KORIL-RDF-Symbol_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3239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ציין מיקום תוכן 2"/>
          <p:cNvSpPr txBox="1">
            <a:spLocks/>
          </p:cNvSpPr>
          <p:nvPr/>
        </p:nvSpPr>
        <p:spPr bwMode="auto">
          <a:xfrm>
            <a:off x="323528" y="2132856"/>
            <a:ext cx="8526016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rtl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Block diagram</a:t>
            </a:r>
          </a:p>
          <a:p>
            <a:pPr lvl="1" algn="l" rtl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b="1" dirty="0" smtClean="0"/>
          </a:p>
          <a:p>
            <a:pPr lvl="1" algn="l" rtl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b="1" dirty="0"/>
          </a:p>
          <a:p>
            <a:pPr lvl="1" algn="l" rtl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b="1" dirty="0" smtClean="0"/>
          </a:p>
          <a:p>
            <a:pPr lvl="1" algn="l" rtl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b="1" dirty="0"/>
          </a:p>
          <a:p>
            <a:pPr lvl="1" algn="l" rtl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Types </a:t>
            </a:r>
            <a:r>
              <a:rPr lang="en-US" sz="2000" b="1" dirty="0"/>
              <a:t>of consortium members </a:t>
            </a:r>
            <a:r>
              <a:rPr lang="en-US" sz="2000" b="1" dirty="0" smtClean="0"/>
              <a:t>required - expertise &amp; anticipated roles</a:t>
            </a:r>
          </a:p>
          <a:p>
            <a:pPr lvl="1" algn="l" rtl="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b="1" dirty="0" smtClean="0"/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/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0" indent="0" algn="l" rtl="0" fontAlgn="auto"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96578450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A18404412E3E6243BCDB9FEDEEA34558" ma:contentTypeVersion="0" ma:contentTypeDescription="צור מסמך חדש." ma:contentTypeScope="" ma:versionID="36c7afafe3cb28e1d8ee443c82fa18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c69e330b17b26747b49104fe0872e0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133D41-E00A-4475-9897-66ECD6435469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2F6414-8E10-4508-9651-D9709BB97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CFA2DA-6813-4BA5-B148-1938A18EA9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57</Words>
  <Application>Microsoft Office PowerPoint</Application>
  <PresentationFormat>‫הצגה על המסך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 &lt;Entity name&gt; Profile</vt:lpstr>
      <vt:lpstr>     &lt;Entity name&gt;    Primary Activities  </vt:lpstr>
      <vt:lpstr>     &lt;Entity name&gt;     Vision  : </vt:lpstr>
      <vt:lpstr>     &lt;Entity name&gt;   Project proposal </vt:lpstr>
      <vt:lpstr>     &lt;Entity name&gt;   Project proposal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Lighthouse Program - Company and Project Presentation</dc:title>
  <dc:creator>שלום ממן</dc:creator>
  <cp:lastModifiedBy>user</cp:lastModifiedBy>
  <cp:revision>16</cp:revision>
  <dcterms:created xsi:type="dcterms:W3CDTF">2012-05-20T04:07:12Z</dcterms:created>
  <dcterms:modified xsi:type="dcterms:W3CDTF">2017-10-01T14:22:36Z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0x010100A18404412E3E6243BCDB9FEDEEA34558</vt:lpwstr>
  </property>
</Properties>
</file>